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9"/>
  </p:notes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  <p:sldId id="292" r:id="rId3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134B6-A0F6-4E2B-BD53-A9E9F8D27158}" type="datetimeFigureOut">
              <a:rPr lang="es-CO" smtClean="0"/>
              <a:t>12/08/2011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B5B4D-C743-4F1F-8682-5A319CB677FF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B5B4D-C743-4F1F-8682-5A319CB677FF}" type="slidenum">
              <a:rPr lang="es-CO" smtClean="0"/>
              <a:t>2</a:t>
            </a:fld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4BCF6-F528-4C74-B5F7-B016A7576FF8}" type="datetimeFigureOut">
              <a:rPr lang="es-CO" smtClean="0"/>
              <a:t>11/08/2011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20BC5-F6D0-490C-A7AC-B9AD56DDF1FA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7620" y="928670"/>
            <a:ext cx="5014922" cy="100013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s-CO" sz="8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NASA</a:t>
            </a:r>
            <a:endParaRPr lang="es-CO" sz="8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Picture 52" descr="solarsystem">
            <a:hlinkClick r:id="rId2" action="ppaction://hlinksldjump" tooltip="SIS.SOLAR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35877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857224" y="2786058"/>
            <a:ext cx="75009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 smtClean="0"/>
              <a:t>Administración Nacional de Aeronáutica y del Espacio</a:t>
            </a:r>
            <a:r>
              <a:rPr lang="es-CO" sz="3200" dirty="0" smtClean="0"/>
              <a:t> (</a:t>
            </a:r>
            <a:r>
              <a:rPr lang="es-CO" sz="3200" i="1" dirty="0" smtClean="0"/>
              <a:t>National Aeronautics and Space Administration</a:t>
            </a:r>
            <a:r>
              <a:rPr lang="es-CO" sz="3200" dirty="0" smtClean="0"/>
              <a:t>) de los Estados Unidos, que es la agencia responsable de los programas espaciales.</a:t>
            </a:r>
            <a:endParaRPr lang="es-CO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4786346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s-CO" sz="85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MISIONES A OTROS PLANETAS</a:t>
            </a:r>
            <a:endParaRPr lang="es-CO" sz="85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5 Imagen" descr="space_boy_beside_rocket_sm_wh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3786190"/>
            <a:ext cx="1785950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Venera 1</a:t>
            </a:r>
            <a:endParaRPr lang="es-C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43050"/>
            <a:ext cx="4491061" cy="455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Mariner 2</a:t>
            </a:r>
            <a:endParaRPr lang="es-C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357298"/>
            <a:ext cx="5405467" cy="494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Venera 7</a:t>
            </a:r>
            <a:endParaRPr lang="es-CO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9" y="1285860"/>
            <a:ext cx="361790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Venera 9</a:t>
            </a:r>
            <a:endParaRPr lang="es-CO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000240"/>
            <a:ext cx="574173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686688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Mariner</a:t>
            </a:r>
            <a:endParaRPr lang="es-CO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571504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Messenger</a:t>
            </a:r>
            <a:endParaRPr lang="es-CO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2"/>
            <a:ext cx="5500726" cy="4502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Marsnik 1</a:t>
            </a:r>
            <a:endParaRPr lang="es-CO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6000792" cy="480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Pioneer 11</a:t>
            </a:r>
            <a:endParaRPr lang="es-CO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500174"/>
            <a:ext cx="3571900" cy="464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000100" y="500042"/>
            <a:ext cx="6500858" cy="515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kumimoji="0" lang="es-MX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kumimoji="0" lang="es-MX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Durante las décadas de 1950 y 1960, Estados Unidos y la URSS compitieron por ser el país en lanzar el primer cohete al espacio.</a:t>
            </a:r>
            <a:r>
              <a:rPr kumimoji="0" lang="es-MX" sz="2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Los </a:t>
            </a:r>
            <a:r>
              <a:rPr kumimoji="0" lang="es-MX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soviéticos fueron los primeros en lograrlo con el Sputnik I. </a:t>
            </a:r>
            <a:r>
              <a:rPr kumimoji="0" lang="es-MX" sz="2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De ahí en adelante comenzó la era espacial</a:t>
            </a:r>
            <a:r>
              <a:rPr kumimoji="0" lang="es-MX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. En 1968, los estadounidenses alcanzaron a la URSS cuando Neil Armstrong se convirtió en el primer ser humano en pisar la Luna.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kumimoji="0" lang="es-MX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endParaRPr kumimoji="0" lang="es-ES" b="0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6 Imagen" descr="256-shuttlew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4432172"/>
            <a:ext cx="1181102" cy="1759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Voyager</a:t>
            </a:r>
            <a:endParaRPr lang="es-CO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857364"/>
            <a:ext cx="5643602" cy="41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Explode-0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857364"/>
            <a:ext cx="3500462" cy="2625347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500034" y="25717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IMÁGENES</a:t>
            </a:r>
            <a:r>
              <a:rPr kumimoji="0" lang="es-CO" sz="7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TOMADAS DE SATÉLITE Ó COHETES</a:t>
            </a:r>
            <a:endParaRPr kumimoji="0" lang="es-CO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791_satelite_na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500042"/>
            <a:ext cx="6572296" cy="55940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thumbs_nasa_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000108"/>
            <a:ext cx="7341633" cy="49776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85728"/>
            <a:ext cx="7881976" cy="63055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571480"/>
            <a:ext cx="7240039" cy="57920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500042"/>
            <a:ext cx="7572428" cy="60579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285728"/>
            <a:ext cx="7786742" cy="62293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714356"/>
            <a:ext cx="7715304" cy="57864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214290"/>
            <a:ext cx="7929618" cy="63436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928662" y="1500174"/>
            <a:ext cx="7500990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CO" sz="9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PROGRAMAS ESPACIALES</a:t>
            </a:r>
            <a:endParaRPr lang="es-CO" sz="9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4 Imagen" descr="spacht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4786322"/>
            <a:ext cx="2500330" cy="1600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0"/>
            <a:ext cx="8286808" cy="66294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04"/>
            <a:ext cx="8215370" cy="65722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humbs_nasa_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428604"/>
            <a:ext cx="7715304" cy="61722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504016" cy="600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6357982" cy="647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7858180" cy="58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PLATAFORMA DE PARANAL, CHILE</a:t>
            </a:r>
            <a:br>
              <a:rPr lang="es-CO" dirty="0" smtClean="0"/>
            </a:br>
            <a:r>
              <a:rPr lang="es-CO" dirty="0" smtClean="0"/>
              <a:t>LUGAR DEL TELESCOPIO ESO</a:t>
            </a:r>
            <a:endParaRPr lang="es-CO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408" y="2643182"/>
            <a:ext cx="868659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6500858" cy="652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071678"/>
            <a:ext cx="3364281" cy="411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3214678" y="642918"/>
            <a:ext cx="450059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s-CO" sz="4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Explorer 1</a:t>
            </a:r>
            <a:endParaRPr lang="es-CO" sz="4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714356"/>
            <a:ext cx="5357850" cy="524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4 Imagen" descr="comet_lrg_cl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789132">
            <a:off x="324685" y="376818"/>
            <a:ext cx="1428750" cy="95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1143000"/>
          </a:xfrm>
        </p:spPr>
        <p:txBody>
          <a:bodyPr/>
          <a:lstStyle/>
          <a:p>
            <a:r>
              <a:rPr lang="es-CO" dirty="0" smtClean="0"/>
              <a:t>Sondas Pioneer</a:t>
            </a:r>
            <a:endParaRPr lang="es-C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71612"/>
            <a:ext cx="5957917" cy="475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Apolo 11</a:t>
            </a:r>
            <a:endParaRPr lang="es-C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428736"/>
            <a:ext cx="3286148" cy="452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5400" dirty="0" smtClean="0"/>
              <a:t>Neil Armstrong</a:t>
            </a:r>
            <a:endParaRPr lang="es-CO" sz="5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643050"/>
            <a:ext cx="3438542" cy="4468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00042"/>
            <a:ext cx="5643602" cy="5668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4 Imagen" descr="astronawh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082" y="4572008"/>
            <a:ext cx="1357314" cy="1357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FFFFFF"/>
      </a:dk1>
      <a:lt1>
        <a:srgbClr val="F8F8F8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142</Words>
  <Application>Microsoft Office PowerPoint</Application>
  <PresentationFormat>Presentación en pantalla (4:3)</PresentationFormat>
  <Paragraphs>22</Paragraphs>
  <Slides>37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Tema de Office</vt:lpstr>
      <vt:lpstr>NASA</vt:lpstr>
      <vt:lpstr>Diapositiva 2</vt:lpstr>
      <vt:lpstr>Diapositiva 3</vt:lpstr>
      <vt:lpstr>Diapositiva 4</vt:lpstr>
      <vt:lpstr>Diapositiva 5</vt:lpstr>
      <vt:lpstr>Sondas Pioneer</vt:lpstr>
      <vt:lpstr>Apolo 11</vt:lpstr>
      <vt:lpstr>Neil Armstrong</vt:lpstr>
      <vt:lpstr>Diapositiva 9</vt:lpstr>
      <vt:lpstr>MISIONES A OTROS PLANETAS</vt:lpstr>
      <vt:lpstr>Venera 1</vt:lpstr>
      <vt:lpstr>Mariner 2</vt:lpstr>
      <vt:lpstr>Venera 7</vt:lpstr>
      <vt:lpstr>Venera 9</vt:lpstr>
      <vt:lpstr>Diapositiva 15</vt:lpstr>
      <vt:lpstr>Mariner</vt:lpstr>
      <vt:lpstr>Messenger</vt:lpstr>
      <vt:lpstr>Marsnik 1</vt:lpstr>
      <vt:lpstr>Pioneer 11</vt:lpstr>
      <vt:lpstr>Voyager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PLATAFORMA DE PARANAL, CHILE LUGAR DEL TELESCOPIO ESO</vt:lpstr>
      <vt:lpstr>Diapositiva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 7</dc:creator>
  <cp:lastModifiedBy>WIN 7</cp:lastModifiedBy>
  <cp:revision>13</cp:revision>
  <dcterms:created xsi:type="dcterms:W3CDTF">2011-08-12T04:01:05Z</dcterms:created>
  <dcterms:modified xsi:type="dcterms:W3CDTF">2011-08-12T06:07:14Z</dcterms:modified>
</cp:coreProperties>
</file>